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notesMasterIdLst>
    <p:notesMasterId r:id="rId10"/>
  </p:notesMasterIdLst>
  <p:sldIdLst>
    <p:sldId id="271" r:id="rId2"/>
    <p:sldId id="267" r:id="rId3"/>
    <p:sldId id="258" r:id="rId4"/>
    <p:sldId id="259" r:id="rId5"/>
    <p:sldId id="266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CA713-E2A8-4C99-850F-F9079F5347AC}" v="4" dt="2020-03-30T17:10:20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MAN, FRANCIS" userId="5f271a54-4894-4a07-b080-f98b358bf14a" providerId="ADAL" clId="{538E5042-09C0-44C7-ACA5-EA321EF8F702}"/>
    <pc:docChg chg="custSel modSld">
      <pc:chgData name="CHAPMAN, FRANCIS" userId="5f271a54-4894-4a07-b080-f98b358bf14a" providerId="ADAL" clId="{538E5042-09C0-44C7-ACA5-EA321EF8F702}" dt="2020-03-30T17:12:07.325" v="21" actId="1076"/>
      <pc:docMkLst>
        <pc:docMk/>
      </pc:docMkLst>
      <pc:sldChg chg="addSp delSp modSp">
        <pc:chgData name="CHAPMAN, FRANCIS" userId="5f271a54-4894-4a07-b080-f98b358bf14a" providerId="ADAL" clId="{538E5042-09C0-44C7-ACA5-EA321EF8F702}" dt="2020-03-30T17:08:13.492" v="5"/>
        <pc:sldMkLst>
          <pc:docMk/>
          <pc:sldMk cId="2723136828" sldId="270"/>
        </pc:sldMkLst>
        <pc:picChg chg="del">
          <ac:chgData name="CHAPMAN, FRANCIS" userId="5f271a54-4894-4a07-b080-f98b358bf14a" providerId="ADAL" clId="{538E5042-09C0-44C7-ACA5-EA321EF8F702}" dt="2020-03-30T17:07:32.231" v="0" actId="478"/>
          <ac:picMkLst>
            <pc:docMk/>
            <pc:sldMk cId="2723136828" sldId="270"/>
            <ac:picMk id="15" creationId="{D556BD00-ABD9-4C50-9BBE-9CC41872E264}"/>
          </ac:picMkLst>
        </pc:picChg>
        <pc:picChg chg="add mod">
          <ac:chgData name="CHAPMAN, FRANCIS" userId="5f271a54-4894-4a07-b080-f98b358bf14a" providerId="ADAL" clId="{538E5042-09C0-44C7-ACA5-EA321EF8F702}" dt="2020-03-30T17:08:13.492" v="5"/>
          <ac:picMkLst>
            <pc:docMk/>
            <pc:sldMk cId="2723136828" sldId="270"/>
            <ac:picMk id="17" creationId="{DB628411-46BA-452A-88B6-35DAC8F28C9F}"/>
          </ac:picMkLst>
        </pc:picChg>
      </pc:sldChg>
      <pc:sldChg chg="addSp delSp modSp">
        <pc:chgData name="CHAPMAN, FRANCIS" userId="5f271a54-4894-4a07-b080-f98b358bf14a" providerId="ADAL" clId="{538E5042-09C0-44C7-ACA5-EA321EF8F702}" dt="2020-03-30T17:12:07.325" v="21" actId="1076"/>
        <pc:sldMkLst>
          <pc:docMk/>
          <pc:sldMk cId="3037363584" sldId="272"/>
        </pc:sldMkLst>
        <pc:spChg chg="add del mod">
          <ac:chgData name="CHAPMAN, FRANCIS" userId="5f271a54-4894-4a07-b080-f98b358bf14a" providerId="ADAL" clId="{538E5042-09C0-44C7-ACA5-EA321EF8F702}" dt="2020-03-30T17:08:46.333" v="10" actId="478"/>
          <ac:spMkLst>
            <pc:docMk/>
            <pc:sldMk cId="3037363584" sldId="272"/>
            <ac:spMk id="7" creationId="{32BAB71F-EA33-40F6-9387-3431B97AB8CD}"/>
          </ac:spMkLst>
        </pc:spChg>
        <pc:spChg chg="add del mod">
          <ac:chgData name="CHAPMAN, FRANCIS" userId="5f271a54-4894-4a07-b080-f98b358bf14a" providerId="ADAL" clId="{538E5042-09C0-44C7-ACA5-EA321EF8F702}" dt="2020-03-30T17:10:24.443" v="18" actId="478"/>
          <ac:spMkLst>
            <pc:docMk/>
            <pc:sldMk cId="3037363584" sldId="272"/>
            <ac:spMk id="10" creationId="{DE176E76-740D-4483-9B71-728C4A9195A8}"/>
          </ac:spMkLst>
        </pc:spChg>
        <pc:picChg chg="del">
          <ac:chgData name="CHAPMAN, FRANCIS" userId="5f271a54-4894-4a07-b080-f98b358bf14a" providerId="ADAL" clId="{538E5042-09C0-44C7-ACA5-EA321EF8F702}" dt="2020-03-30T17:08:20.545" v="6" actId="478"/>
          <ac:picMkLst>
            <pc:docMk/>
            <pc:sldMk cId="3037363584" sldId="272"/>
            <ac:picMk id="3" creationId="{E72D2137-73DF-46CA-997D-F177CEA727EE}"/>
          </ac:picMkLst>
        </pc:picChg>
        <pc:picChg chg="add del mod">
          <ac:chgData name="CHAPMAN, FRANCIS" userId="5f271a54-4894-4a07-b080-f98b358bf14a" providerId="ADAL" clId="{538E5042-09C0-44C7-ACA5-EA321EF8F702}" dt="2020-03-30T17:08:58.611" v="15" actId="478"/>
          <ac:picMkLst>
            <pc:docMk/>
            <pc:sldMk cId="3037363584" sldId="272"/>
            <ac:picMk id="6" creationId="{E8382201-ED72-47CF-83EE-68A1E5C4A270}"/>
          </ac:picMkLst>
        </pc:picChg>
        <pc:picChg chg="add mod">
          <ac:chgData name="CHAPMAN, FRANCIS" userId="5f271a54-4894-4a07-b080-f98b358bf14a" providerId="ADAL" clId="{538E5042-09C0-44C7-ACA5-EA321EF8F702}" dt="2020-03-30T17:12:07.325" v="21" actId="1076"/>
          <ac:picMkLst>
            <pc:docMk/>
            <pc:sldMk cId="3037363584" sldId="272"/>
            <ac:picMk id="9" creationId="{80E06AF2-4B28-426A-9796-7BDE9E1AEB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1A04-9CB2-4B1B-A9F3-D014BB5E782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E45F1-6919-4816-B2DB-56B89B8B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4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883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9500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424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489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546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8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8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1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9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groknow.com/?p=80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ng.com/videos/search?q=respect+for+kids&amp;&amp;view=detail&amp;mid=72D820AFD4FEB4A84BD372D820AFD4FEB4A84BD3&amp;&amp;FORM=VRDGAR&amp;ru=%2Fvideos%2Fsearch%3Fq%3Drespect%2Bfor%2Bkids%26FORM%3DHDRSC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videos/search?q=lesson+booster+respect&amp;view=detail&amp;mid=19971EA183512E7DFA2A19971EA183512E7DFA2A&amp;FORM=VI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books+for+kids+about+respect&amp;&amp;view=detail&amp;mid=3F4A3EF0DE220F75DCC03F4A3EF0DE220F75DCC0&amp;&amp;FORM=VRDGAR&amp;ru=%2Fvideos%2Fsearch%3Fq%3Dbooks%2Bfor%2Bkids%2Babout%2Brespect%26FORM%3DVDVVX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llayman/19940052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holding, food, white&#10;&#10;Description automatically generated">
            <a:extLst>
              <a:ext uri="{FF2B5EF4-FFF2-40B4-BE49-F238E27FC236}">
                <a16:creationId xmlns:a16="http://schemas.microsoft.com/office/drawing/2014/main" id="{1C223EB3-5E03-4759-AC82-C675A7C1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8815" y="126968"/>
            <a:ext cx="7787810" cy="66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2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Red Hands" panose="02000505000000020004" pitchFamily="2" charset="0"/>
              </a:rPr>
              <a:t>What does </a:t>
            </a:r>
            <a:r>
              <a:rPr lang="en-US" b="1" u="sng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Respect</a:t>
            </a:r>
            <a:r>
              <a:rPr lang="en-US" b="1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 </a:t>
            </a:r>
            <a:r>
              <a:rPr lang="en-US" dirty="0">
                <a:latin typeface="KG Red Hands" panose="02000505000000020004" pitchFamily="2" charset="0"/>
              </a:rPr>
              <a:t>mean?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3EDB311-6F31-417D-914D-86B9AC82B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2" t="4221"/>
          <a:stretch/>
        </p:blipFill>
        <p:spPr>
          <a:xfrm>
            <a:off x="2619655" y="1277706"/>
            <a:ext cx="6952689" cy="4780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43CC7-D791-4D08-8921-7BD3E9B8B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0" y="2547937"/>
            <a:ext cx="2505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4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284176"/>
            <a:ext cx="10483416" cy="1508760"/>
          </a:xfrm>
        </p:spPr>
        <p:txBody>
          <a:bodyPr/>
          <a:lstStyle/>
          <a:p>
            <a:r>
              <a:rPr lang="en-US" dirty="0">
                <a:latin typeface="KG Red Hands" panose="02000505000000020004" pitchFamily="2" charset="0"/>
              </a:rPr>
              <a:t>Why is </a:t>
            </a:r>
            <a:r>
              <a:rPr lang="en-US" b="1" u="sng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RESPECT</a:t>
            </a:r>
            <a:r>
              <a:rPr lang="en-US" dirty="0">
                <a:latin typeface="KG Red Hands" panose="02000505000000020004" pitchFamily="2" charset="0"/>
              </a:rPr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682"/>
            <a:ext cx="13192018" cy="420624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HelloAnnie" panose="02000603000000000000" pitchFamily="2" charset="0"/>
                <a:ea typeface="HelloAnnie" panose="02000603000000000000" pitchFamily="2" charset="0"/>
              </a:rPr>
              <a:t>Respect is important because:</a:t>
            </a:r>
          </a:p>
          <a:p>
            <a:pPr marL="0" indent="0">
              <a:buNone/>
            </a:pPr>
            <a:endParaRPr lang="en-US" sz="40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lvl="2"/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It helps us build positive relationships.</a:t>
            </a:r>
          </a:p>
          <a:p>
            <a:pPr lvl="2"/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It makes our environment friendly and safe.</a:t>
            </a:r>
          </a:p>
          <a:p>
            <a:pPr lvl="2"/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It makes everyone feel included.</a:t>
            </a:r>
          </a:p>
          <a:p>
            <a:pPr lvl="4"/>
            <a:endParaRPr lang="en-US" sz="48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algn="ctr"/>
            <a:endParaRPr lang="en-US" sz="54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Red Hands" panose="02000505000000020004" pitchFamily="2" charset="0"/>
              </a:rPr>
              <a:t>Ways to show respect…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8F89D-BC13-46E5-B113-C4D7AB4C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93" y="1335386"/>
            <a:ext cx="6849875" cy="49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284176"/>
            <a:ext cx="10483416" cy="1508760"/>
          </a:xfrm>
        </p:spPr>
        <p:txBody>
          <a:bodyPr/>
          <a:lstStyle/>
          <a:p>
            <a:r>
              <a:rPr lang="en-US" b="1" u="sng">
                <a:solidFill>
                  <a:srgbClr val="FFC000"/>
                </a:solidFill>
                <a:latin typeface="KG Second Chances Sketch" panose="02000000000000000000" pitchFamily="2" charset="0"/>
              </a:rPr>
              <a:t>Respecting </a:t>
            </a:r>
            <a:r>
              <a:rPr lang="en-US" b="1" u="sng">
                <a:solidFill>
                  <a:schemeClr val="bg1"/>
                </a:solidFill>
                <a:latin typeface="KG Second Chances Sketch" panose="02000000000000000000" pitchFamily="2" charset="0"/>
              </a:rPr>
              <a:t>Differences</a:t>
            </a:r>
            <a:endParaRPr lang="en-US" dirty="0">
              <a:latin typeface="KG Red Hands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4" indent="0">
              <a:buNone/>
            </a:pPr>
            <a:endParaRPr lang="en-US" sz="48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algn="ctr"/>
            <a:endParaRPr lang="en-US" sz="54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8231E45-4A48-41D0-A2D9-5A755456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75" y="1206750"/>
            <a:ext cx="3783718" cy="4078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44AE2-D800-4148-8163-3A9F55BCE653}"/>
              </a:ext>
            </a:extLst>
          </p:cNvPr>
          <p:cNvSpPr txBox="1"/>
          <p:nvPr/>
        </p:nvSpPr>
        <p:spPr>
          <a:xfrm>
            <a:off x="779929" y="368449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for video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8764C8-C304-4284-A8DE-4F9509EED29B}"/>
              </a:ext>
            </a:extLst>
          </p:cNvPr>
          <p:cNvCxnSpPr/>
          <p:nvPr/>
        </p:nvCxnSpPr>
        <p:spPr>
          <a:xfrm flipV="1">
            <a:off x="1035424" y="4639235"/>
            <a:ext cx="2097741" cy="7933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7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| September | 2011 | The Chaotic Soul">
            <a:extLst>
              <a:ext uri="{FF2B5EF4-FFF2-40B4-BE49-F238E27FC236}">
                <a16:creationId xmlns:a16="http://schemas.microsoft.com/office/drawing/2014/main" id="{B351F5BB-82CD-4453-B5E9-C7C6D742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>
          <a:xfrm>
            <a:off x="1479176" y="1084729"/>
            <a:ext cx="7153275" cy="418145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94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306AF3-3F2E-4B5D-924A-4C0A8D6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Connection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5AE508-5722-46CD-B91A-D9E07EDC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8" y="3303195"/>
            <a:ext cx="2428875" cy="1895475"/>
          </a:xfrm>
          <a:prstGeom prst="rect">
            <a:avLst/>
          </a:prstGeom>
        </p:spPr>
      </p:pic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DB628411-46BA-452A-88B6-35DAC8F28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07" y="1509552"/>
            <a:ext cx="5124450" cy="5010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31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E06AF2-4B28-426A-9796-7BDE9E1A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462140">
            <a:off x="1284269" y="1120475"/>
            <a:ext cx="7674796" cy="46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35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05D4EE6FEFE48A5FAD66C59F5F6A8" ma:contentTypeVersion="11" ma:contentTypeDescription="Create a new document." ma:contentTypeScope="" ma:versionID="2693276f0ec0cac98c69d70d6e9f7bae">
  <xsd:schema xmlns:xsd="http://www.w3.org/2001/XMLSchema" xmlns:xs="http://www.w3.org/2001/XMLSchema" xmlns:p="http://schemas.microsoft.com/office/2006/metadata/properties" xmlns:ns2="08b4484c-d88c-4261-affe-ec6ba34466ed" xmlns:ns3="ecfba586-a42e-402d-839e-5e893c0c83d1" targetNamespace="http://schemas.microsoft.com/office/2006/metadata/properties" ma:root="true" ma:fieldsID="1f293f0eb3ebac6f99752e9b1191d4ca" ns2:_="" ns3:_="">
    <xsd:import namespace="08b4484c-d88c-4261-affe-ec6ba34466ed"/>
    <xsd:import namespace="ecfba586-a42e-402d-839e-5e893c0c8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4484c-d88c-4261-affe-ec6ba344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ba586-a42e-402d-839e-5e893c0c8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720BED-7F54-43B8-8406-00CBBBF04D76}"/>
</file>

<file path=customXml/itemProps2.xml><?xml version="1.0" encoding="utf-8"?>
<ds:datastoreItem xmlns:ds="http://schemas.openxmlformats.org/officeDocument/2006/customXml" ds:itemID="{6D032944-56B5-4499-8006-AC9D68DE4845}"/>
</file>

<file path=customXml/itemProps3.xml><?xml version="1.0" encoding="utf-8"?>
<ds:datastoreItem xmlns:ds="http://schemas.openxmlformats.org/officeDocument/2006/customXml" ds:itemID="{0BDC1922-2DF6-433A-95AD-1D9C4E5E788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48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HelloAnnie</vt:lpstr>
      <vt:lpstr>KG Red Hands</vt:lpstr>
      <vt:lpstr>KG Second Chances Sketch</vt:lpstr>
      <vt:lpstr>Trebuchet MS</vt:lpstr>
      <vt:lpstr>Wingdings 3</vt:lpstr>
      <vt:lpstr>Facet</vt:lpstr>
      <vt:lpstr>PowerPoint Presentation</vt:lpstr>
      <vt:lpstr>What does Respect mean?</vt:lpstr>
      <vt:lpstr>Why is RESPECT important?</vt:lpstr>
      <vt:lpstr>Ways to show respect…</vt:lpstr>
      <vt:lpstr>Respecting Differences</vt:lpstr>
      <vt:lpstr>PowerPoint Presentation</vt:lpstr>
      <vt:lpstr>Literature Connection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cooperation</dc:title>
  <dc:creator>ALISON BINCKLEY</dc:creator>
  <cp:lastModifiedBy>CHAPMAN, FRANCIS</cp:lastModifiedBy>
  <cp:revision>25</cp:revision>
  <dcterms:created xsi:type="dcterms:W3CDTF">2017-06-15T15:29:21Z</dcterms:created>
  <dcterms:modified xsi:type="dcterms:W3CDTF">2020-03-30T17:12:13Z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0x010100EB405D4EE6FEFE48A5FAD66C59F5F6A8</vt:lpwstr>
  </property>
</Properties>
</file>